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8B7E0A7-3091-40F1-9D1E-F7E1DE2B8D4A}" type="datetimeFigureOut">
              <a:rPr lang="en-US" smtClean="0"/>
              <a:pPr/>
              <a:t>2/25/2021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183C243-4CC1-4C43-B253-2E7EFEDE180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B7E0A7-3091-40F1-9D1E-F7E1DE2B8D4A}" type="datetimeFigureOut">
              <a:rPr lang="en-US" smtClean="0"/>
              <a:pPr/>
              <a:t>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83C243-4CC1-4C43-B253-2E7EFEDE180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B7E0A7-3091-40F1-9D1E-F7E1DE2B8D4A}" type="datetimeFigureOut">
              <a:rPr lang="en-US" smtClean="0"/>
              <a:pPr/>
              <a:t>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83C243-4CC1-4C43-B253-2E7EFEDE180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B7E0A7-3091-40F1-9D1E-F7E1DE2B8D4A}" type="datetimeFigureOut">
              <a:rPr lang="en-US" smtClean="0"/>
              <a:pPr/>
              <a:t>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83C243-4CC1-4C43-B253-2E7EFEDE180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8B7E0A7-3091-40F1-9D1E-F7E1DE2B8D4A}" type="datetimeFigureOut">
              <a:rPr lang="en-US" smtClean="0"/>
              <a:pPr/>
              <a:t>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83C243-4CC1-4C43-B253-2E7EFEDE180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8B7E0A7-3091-40F1-9D1E-F7E1DE2B8D4A}" type="datetimeFigureOut">
              <a:rPr lang="en-US" smtClean="0"/>
              <a:pPr/>
              <a:t>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83C243-4CC1-4C43-B253-2E7EFEDE180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8B7E0A7-3091-40F1-9D1E-F7E1DE2B8D4A}" type="datetimeFigureOut">
              <a:rPr lang="en-US" smtClean="0"/>
              <a:pPr/>
              <a:t>2/25/2021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83C243-4CC1-4C43-B253-2E7EFEDE180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8B7E0A7-3091-40F1-9D1E-F7E1DE2B8D4A}" type="datetimeFigureOut">
              <a:rPr lang="en-US" smtClean="0"/>
              <a:pPr/>
              <a:t>2/25/2021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83C243-4CC1-4C43-B253-2E7EFEDE180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B7E0A7-3091-40F1-9D1E-F7E1DE2B8D4A}" type="datetimeFigureOut">
              <a:rPr lang="en-US" smtClean="0"/>
              <a:pPr/>
              <a:t>2/25/2021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83C243-4CC1-4C43-B253-2E7EFEDE180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8B7E0A7-3091-40F1-9D1E-F7E1DE2B8D4A}" type="datetimeFigureOut">
              <a:rPr lang="en-US" smtClean="0"/>
              <a:pPr/>
              <a:t>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83C243-4CC1-4C43-B253-2E7EFEDE180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8B7E0A7-3091-40F1-9D1E-F7E1DE2B8D4A}" type="datetimeFigureOut">
              <a:rPr lang="en-US" smtClean="0"/>
              <a:pPr/>
              <a:t>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183C243-4CC1-4C43-B253-2E7EFEDE1809}"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8B7E0A7-3091-40F1-9D1E-F7E1DE2B8D4A}" type="datetimeFigureOut">
              <a:rPr lang="en-US" smtClean="0"/>
              <a:pPr/>
              <a:t>2/25/2021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83C243-4CC1-4C43-B253-2E7EFEDE1809}"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838200"/>
            <a:ext cx="8229600" cy="579438"/>
          </a:xfrm>
        </p:spPr>
        <p:txBody>
          <a:bodyPr>
            <a:normAutofit fontScale="90000"/>
          </a:bodyPr>
          <a:lstStyle/>
          <a:p>
            <a:pPr algn="ctr"/>
            <a:r>
              <a:rPr lang="en-US" dirty="0" smtClean="0"/>
              <a:t/>
            </a:r>
            <a:br>
              <a:rPr lang="en-US" dirty="0" smtClean="0"/>
            </a:br>
            <a:r>
              <a:rPr lang="en-US" b="1" dirty="0" smtClean="0"/>
              <a:t> Gratitude Meditation</a:t>
            </a:r>
            <a:endParaRPr lang="en-US" dirty="0"/>
          </a:p>
        </p:txBody>
      </p:sp>
      <p:sp>
        <p:nvSpPr>
          <p:cNvPr id="3" name="Content Placeholder 2"/>
          <p:cNvSpPr>
            <a:spLocks noGrp="1"/>
          </p:cNvSpPr>
          <p:nvPr>
            <p:ph idx="1"/>
          </p:nvPr>
        </p:nvSpPr>
        <p:spPr>
          <a:xfrm>
            <a:off x="304800" y="1600200"/>
            <a:ext cx="8534400" cy="4724400"/>
          </a:xfrm>
        </p:spPr>
        <p:txBody>
          <a:bodyPr>
            <a:normAutofit fontScale="85000" lnSpcReduction="10000"/>
          </a:bodyPr>
          <a:lstStyle/>
          <a:p>
            <a:pPr marL="0" indent="0">
              <a:buNone/>
            </a:pPr>
            <a:r>
              <a:rPr lang="en-US" b="1" dirty="0"/>
              <a:t>Purpose:  </a:t>
            </a:r>
            <a:endParaRPr lang="en-CA" dirty="0"/>
          </a:p>
          <a:p>
            <a:pPr marL="571500" lvl="0" indent="-571500">
              <a:buFont typeface="+mj-lt"/>
              <a:buAutoNum type="romanLcPeriod"/>
            </a:pPr>
            <a:r>
              <a:rPr lang="en-US" dirty="0"/>
              <a:t>opportunity to be aware of what we are grateful </a:t>
            </a:r>
            <a:r>
              <a:rPr lang="en-US" dirty="0" smtClean="0"/>
              <a:t>for</a:t>
            </a:r>
            <a:endParaRPr lang="en-US" dirty="0" smtClean="0"/>
          </a:p>
          <a:p>
            <a:pPr marL="571500" lvl="0" indent="-571500">
              <a:buFont typeface="+mj-lt"/>
              <a:buAutoNum type="romanLcPeriod"/>
            </a:pPr>
            <a:r>
              <a:rPr lang="en-US"/>
              <a:t>chance to share </a:t>
            </a:r>
            <a:r>
              <a:rPr lang="en-US" dirty="0"/>
              <a:t>and connect with other Club members</a:t>
            </a:r>
            <a:endParaRPr lang="en-CA" dirty="0"/>
          </a:p>
          <a:p>
            <a:pPr marL="0" indent="0">
              <a:buNone/>
            </a:pPr>
            <a:r>
              <a:rPr lang="en-US" dirty="0"/>
              <a:t> </a:t>
            </a:r>
            <a:endParaRPr lang="en-CA" dirty="0"/>
          </a:p>
          <a:p>
            <a:pPr marL="0" indent="0">
              <a:buNone/>
            </a:pPr>
            <a:r>
              <a:rPr lang="en-US" b="1" dirty="0"/>
              <a:t>Mediation Exercise:</a:t>
            </a:r>
            <a:endParaRPr lang="en-CA" dirty="0"/>
          </a:p>
          <a:p>
            <a:pPr marL="0" indent="0">
              <a:buNone/>
            </a:pPr>
            <a:r>
              <a:rPr lang="en-US" dirty="0"/>
              <a:t>    Guided Meditation for Gratitude</a:t>
            </a:r>
            <a:endParaRPr lang="en-CA" dirty="0"/>
          </a:p>
          <a:p>
            <a:pPr marL="0" indent="0">
              <a:buNone/>
            </a:pPr>
            <a:r>
              <a:rPr lang="en-US" dirty="0"/>
              <a:t> </a:t>
            </a:r>
            <a:endParaRPr lang="en-CA" dirty="0"/>
          </a:p>
          <a:p>
            <a:pPr marL="0" indent="0">
              <a:buNone/>
            </a:pPr>
            <a:r>
              <a:rPr lang="en-US" dirty="0" smtClean="0"/>
              <a:t>After </a:t>
            </a:r>
            <a:r>
              <a:rPr lang="en-US" dirty="0"/>
              <a:t>the gratitude meditation, we will go around and ask Club members to briefly respond to the below question. Share only what you are comfortable sharing with the group. You are free to "pass".</a:t>
            </a:r>
            <a:endParaRPr lang="en-CA" dirty="0"/>
          </a:p>
          <a:p>
            <a:pPr marL="0" indent="0">
              <a:buNone/>
            </a:pPr>
            <a:r>
              <a:rPr lang="en-US" dirty="0"/>
              <a:t>    </a:t>
            </a:r>
            <a:endParaRPr lang="en-CA" dirty="0"/>
          </a:p>
          <a:p>
            <a:pPr marL="0" indent="0">
              <a:buNone/>
            </a:pPr>
            <a:r>
              <a:rPr lang="en-US" dirty="0"/>
              <a:t>1.  What is one thing you are grateful for at this moment in your life?</a:t>
            </a:r>
            <a:endParaRPr lang="en-CA" dirty="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74</TotalTime>
  <Words>92</Words>
  <Application>Microsoft Office PowerPoint</Application>
  <PresentationFormat>On-screen Show (4:3)</PresentationFormat>
  <Paragraphs>11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Constantia</vt:lpstr>
      <vt:lpstr>Wingdings 2</vt:lpstr>
      <vt:lpstr>Flow</vt:lpstr>
      <vt:lpstr>  Gratitude Meditation</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Ian</dc:creator>
  <cp:lastModifiedBy>uhn454419u</cp:lastModifiedBy>
  <cp:revision>11</cp:revision>
  <dcterms:created xsi:type="dcterms:W3CDTF">2021-02-24T22:49:54Z</dcterms:created>
  <dcterms:modified xsi:type="dcterms:W3CDTF">2021-02-25T11:55:45Z</dcterms:modified>
</cp:coreProperties>
</file>